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Dela Gothic One" panose="020B0604020202020204" charset="-128"/>
      <p:regular r:id="rId9"/>
    </p:embeddedFont>
    <p:embeddedFont>
      <p:font typeface="DM Sans" pitchFamily="2" charset="0"/>
      <p:regular r:id="rId10"/>
      <p:bold r:id="rId11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8988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455664"/>
            <a:ext cx="7627382" cy="983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Fisiculturismo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58309" y="3764161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Fisiculturismo é uma paixão que exige disciplina e esforço. É mais que músculos: é sobre superação, saúde e amor ao esporte. Aqui, você vai conhecer um pouco sobre o mundo do fisiculturismo e os atletas que inspiram a galera!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5410914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29" y="5418534"/>
            <a:ext cx="331351" cy="3313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13128" y="5394722"/>
            <a:ext cx="3580209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00" b="1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por</a:t>
            </a:r>
            <a:r>
              <a:rPr lang="en-US" sz="21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Pedro Henrique Rebechi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663178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Os principais atletas que inspiram a gente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657237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6387822" y="2729865"/>
            <a:ext cx="20109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948726" y="2657237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Arnold Schwarzenegger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948726" y="3499604"/>
            <a:ext cx="300144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 ícone! Um dos maiores nomes do fisiculturismo. Conhecido por sua determinação e paixão.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6747" y="2657237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10267593" y="2729865"/>
            <a:ext cx="28563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870763" y="26572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Ronnie Coleman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870763" y="3143369"/>
            <a:ext cx="300144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 "Rei" do fisiculturismo. Conhecido por seus treinos intensos e por sua força impressionante.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44709" y="5346740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3" name="Text 10"/>
          <p:cNvSpPr/>
          <p:nvPr/>
        </p:nvSpPr>
        <p:spPr>
          <a:xfrm>
            <a:off x="6337697" y="5419368"/>
            <a:ext cx="30134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6948726" y="534674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Phil Heath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948726" y="5832872"/>
            <a:ext cx="300144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Um dos atletas mais dominantes da história do fisiculturismo. Conhecido por sua estética e por sua forma física impecável.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10166747" y="5346740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7" name="Text 14"/>
          <p:cNvSpPr/>
          <p:nvPr/>
        </p:nvSpPr>
        <p:spPr>
          <a:xfrm>
            <a:off x="10252472" y="5419368"/>
            <a:ext cx="31599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0870763" y="534674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Jay Cutler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0870763" y="5832872"/>
            <a:ext cx="300144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Um dos atletas mais populares do fisiculturismo. Conhecido por sua simpatia e por sua trajetória inspiradora.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5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7906" y="488275"/>
            <a:ext cx="7900988" cy="1168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Rotina de treinos e dieta desses caras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362819" y="1922859"/>
            <a:ext cx="22860" cy="5820370"/>
          </a:xfrm>
          <a:prstGeom prst="roundRect">
            <a:avLst>
              <a:gd name="adj" fmla="val 326279"/>
            </a:avLst>
          </a:prstGeom>
          <a:solidFill>
            <a:srgbClr val="8D242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6551176" y="2311003"/>
            <a:ext cx="621506" cy="22860"/>
          </a:xfrm>
          <a:prstGeom prst="roundRect">
            <a:avLst>
              <a:gd name="adj" fmla="val 326279"/>
            </a:avLst>
          </a:prstGeom>
          <a:solidFill>
            <a:srgbClr val="8D242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6174462" y="2122646"/>
            <a:ext cx="399574" cy="399574"/>
          </a:xfrm>
          <a:prstGeom prst="roundRect">
            <a:avLst>
              <a:gd name="adj" fmla="val 1866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6291739" y="2182177"/>
            <a:ext cx="164902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350919" y="2100382"/>
            <a:ext cx="2416016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Treinos Intensos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7350919" y="2498884"/>
            <a:ext cx="6657975" cy="568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Os atletas de fisiculturismo dedicam horas por dia para treinos intensos, com foco em cada grupo muscular.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6551176" y="3810476"/>
            <a:ext cx="621506" cy="22860"/>
          </a:xfrm>
          <a:prstGeom prst="roundRect">
            <a:avLst>
              <a:gd name="adj" fmla="val 326279"/>
            </a:avLst>
          </a:prstGeom>
          <a:solidFill>
            <a:srgbClr val="8D242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Shape 8"/>
          <p:cNvSpPr/>
          <p:nvPr/>
        </p:nvSpPr>
        <p:spPr>
          <a:xfrm>
            <a:off x="6174462" y="3622119"/>
            <a:ext cx="399574" cy="399574"/>
          </a:xfrm>
          <a:prstGeom prst="roundRect">
            <a:avLst>
              <a:gd name="adj" fmla="val 1866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6257211" y="3681651"/>
            <a:ext cx="234077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350919" y="3599855"/>
            <a:ext cx="2336602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Dieta Regrada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7350919" y="3998357"/>
            <a:ext cx="6657975" cy="568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Uma dieta rica em proteínas e com baixo teor de gordura é fundamental para o crescimento muscular.</a:t>
            </a:r>
            <a:endParaRPr lang="en-US" sz="1350" dirty="0"/>
          </a:p>
        </p:txBody>
      </p:sp>
      <p:sp>
        <p:nvSpPr>
          <p:cNvPr id="15" name="Shape 12"/>
          <p:cNvSpPr/>
          <p:nvPr/>
        </p:nvSpPr>
        <p:spPr>
          <a:xfrm>
            <a:off x="6551176" y="5309949"/>
            <a:ext cx="621506" cy="22860"/>
          </a:xfrm>
          <a:prstGeom prst="roundRect">
            <a:avLst>
              <a:gd name="adj" fmla="val 326279"/>
            </a:avLst>
          </a:prstGeom>
          <a:solidFill>
            <a:srgbClr val="8D242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Shape 13"/>
          <p:cNvSpPr/>
          <p:nvPr/>
        </p:nvSpPr>
        <p:spPr>
          <a:xfrm>
            <a:off x="6174462" y="5121593"/>
            <a:ext cx="399574" cy="399574"/>
          </a:xfrm>
          <a:prstGeom prst="roundRect">
            <a:avLst>
              <a:gd name="adj" fmla="val 1866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7" name="Text 14"/>
          <p:cNvSpPr/>
          <p:nvPr/>
        </p:nvSpPr>
        <p:spPr>
          <a:xfrm>
            <a:off x="6250781" y="5181124"/>
            <a:ext cx="246936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7350919" y="5099328"/>
            <a:ext cx="2851904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Descanso e Repouso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7350919" y="5497830"/>
            <a:ext cx="6657975" cy="568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 corpo precisa de tempo para se recuperar após os treinos. O descanso é crucial para a recuperação muscular.</a:t>
            </a:r>
            <a:endParaRPr lang="en-US" sz="1350" dirty="0"/>
          </a:p>
        </p:txBody>
      </p:sp>
      <p:sp>
        <p:nvSpPr>
          <p:cNvPr id="20" name="Shape 17"/>
          <p:cNvSpPr/>
          <p:nvPr/>
        </p:nvSpPr>
        <p:spPr>
          <a:xfrm>
            <a:off x="6551176" y="6809423"/>
            <a:ext cx="621506" cy="22860"/>
          </a:xfrm>
          <a:prstGeom prst="roundRect">
            <a:avLst>
              <a:gd name="adj" fmla="val 326279"/>
            </a:avLst>
          </a:prstGeom>
          <a:solidFill>
            <a:srgbClr val="8D242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1" name="Shape 18"/>
          <p:cNvSpPr/>
          <p:nvPr/>
        </p:nvSpPr>
        <p:spPr>
          <a:xfrm>
            <a:off x="6174462" y="6621066"/>
            <a:ext cx="399574" cy="399574"/>
          </a:xfrm>
          <a:prstGeom prst="roundRect">
            <a:avLst>
              <a:gd name="adj" fmla="val 1866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22" name="Text 19"/>
          <p:cNvSpPr/>
          <p:nvPr/>
        </p:nvSpPr>
        <p:spPr>
          <a:xfrm>
            <a:off x="6244709" y="6680597"/>
            <a:ext cx="259080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200" dirty="0"/>
          </a:p>
        </p:txBody>
      </p:sp>
      <p:sp>
        <p:nvSpPr>
          <p:cNvPr id="23" name="Text 20"/>
          <p:cNvSpPr/>
          <p:nvPr/>
        </p:nvSpPr>
        <p:spPr>
          <a:xfrm>
            <a:off x="7350919" y="6598801"/>
            <a:ext cx="2336602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Suplementação</a:t>
            </a:r>
            <a:endParaRPr lang="en-US" sz="1800" dirty="0"/>
          </a:p>
        </p:txBody>
      </p:sp>
      <p:sp>
        <p:nvSpPr>
          <p:cNvPr id="24" name="Text 21"/>
          <p:cNvSpPr/>
          <p:nvPr/>
        </p:nvSpPr>
        <p:spPr>
          <a:xfrm>
            <a:off x="7350919" y="6997303"/>
            <a:ext cx="6657975" cy="568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Suplementos alimentares são usados para complementar a dieta e auxiliar na recuperação muscular.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45895" y="2775283"/>
            <a:ext cx="11626196" cy="877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Competições de </a:t>
            </a:r>
            <a:r>
              <a:rPr lang="en-US" sz="4450" dirty="0" err="1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fisiculturismo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19433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Categorias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767143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As competições são divididas em categorias, como classic physique, bodybuilding e women's physique.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419433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Julgamento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767143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Os juízes avaliam a simetria, definição muscular, pose e apresentação dos atletas.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419433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Preparação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767143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Os atletas se preparam por meses para competir, dedicando-se à dieta, treino e pose.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626983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Por que o fisiculturismo é tão incrível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090029"/>
            <a:ext cx="3705463" cy="1974652"/>
          </a:xfrm>
          <a:prstGeom prst="roundRect">
            <a:avLst>
              <a:gd name="adj" fmla="val 460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6468904" y="331422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Superação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68904" y="3800356"/>
            <a:ext cx="325707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 fisiculturismo exige disciplina, dedicação e superação constante.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6747" y="3090029"/>
            <a:ext cx="3705463" cy="1974652"/>
          </a:xfrm>
          <a:prstGeom prst="roundRect">
            <a:avLst>
              <a:gd name="adj" fmla="val 460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10390942" y="331422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Saúde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0942" y="3800356"/>
            <a:ext cx="325707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 esporte contribui para a saúde física e mental, além de fortalecer o corpo.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4709" y="5281255"/>
            <a:ext cx="3705463" cy="2321362"/>
          </a:xfrm>
          <a:prstGeom prst="roundRect">
            <a:avLst>
              <a:gd name="adj" fmla="val 392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6468904" y="5505450"/>
            <a:ext cx="321159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Autoconhecimento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468904" y="5991582"/>
            <a:ext cx="325707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 fisiculturismo permite que você conheça seus limites e capacidades.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10166747" y="5281255"/>
            <a:ext cx="3705463" cy="2321362"/>
          </a:xfrm>
          <a:prstGeom prst="roundRect">
            <a:avLst>
              <a:gd name="adj" fmla="val 392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4" name="Text 11"/>
          <p:cNvSpPr/>
          <p:nvPr/>
        </p:nvSpPr>
        <p:spPr>
          <a:xfrm>
            <a:off x="10390942" y="550545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Comunidade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90942" y="5991582"/>
            <a:ext cx="325707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É um esporte que une pessoas com objetivos em comum, criando um ambiente de apoio e camaradagem.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865" y="496848"/>
            <a:ext cx="7880271" cy="1187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Você também pode ser um fisiculturista</a:t>
            </a:r>
            <a:endParaRPr lang="en-US" sz="3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65" y="1955363"/>
            <a:ext cx="902732" cy="14443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05345" y="2135862"/>
            <a:ext cx="2386965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Comece devagar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805345" y="2540913"/>
            <a:ext cx="6706791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Comece com treinos leves e aumente gradualmente a intensidade.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865" y="3399711"/>
            <a:ext cx="902732" cy="14443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05345" y="3580209"/>
            <a:ext cx="2652236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Busque orientação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805345" y="3985260"/>
            <a:ext cx="6706791" cy="577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Um profissional de educação física pode te ajudar a criar um plano personalizado.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865" y="4844058"/>
            <a:ext cx="902732" cy="14443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05345" y="5024557"/>
            <a:ext cx="2375654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Seja consistente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805345" y="5429607"/>
            <a:ext cx="6706791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constância é a chave para o sucesso no fisiculturismo.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65" y="6288405"/>
            <a:ext cx="902732" cy="144434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05345" y="6468904"/>
            <a:ext cx="2375654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Divirta-se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1805345" y="6873954"/>
            <a:ext cx="6706791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 mais importante é se divertir e ter prazer com o processo.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422</Words>
  <Application>Microsoft Office PowerPoint</Application>
  <PresentationFormat>Personalizar</PresentationFormat>
  <Paragraphs>60</Paragraphs>
  <Slides>6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0" baseType="lpstr">
      <vt:lpstr>Arial</vt:lpstr>
      <vt:lpstr>Dela Gothic One</vt:lpstr>
      <vt:lpstr>DM Sans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pedrohenriquerebechi@gmail.com</cp:lastModifiedBy>
  <cp:revision>2</cp:revision>
  <dcterms:created xsi:type="dcterms:W3CDTF">2024-09-23T11:23:35Z</dcterms:created>
  <dcterms:modified xsi:type="dcterms:W3CDTF">2024-09-23T11:25:35Z</dcterms:modified>
</cp:coreProperties>
</file>